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9" r:id="rId4"/>
    <p:sldId id="265" r:id="rId5"/>
    <p:sldId id="264" r:id="rId6"/>
    <p:sldId id="260" r:id="rId7"/>
    <p:sldId id="261" r:id="rId8"/>
    <p:sldId id="262"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762000" y="1524000"/>
            <a:ext cx="10668000" cy="22860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B33C04-8A23-4499-A6EF-1D190F0FB38E}"/>
              </a:ext>
            </a:extLst>
          </p:cNvPr>
          <p:cNvSpPr>
            <a:spLocks noGrp="1"/>
          </p:cNvSpPr>
          <p:nvPr>
            <p:ph type="subTitle" idx="1"/>
          </p:nvPr>
        </p:nvSpPr>
        <p:spPr>
          <a:xfrm>
            <a:off x="762000" y="4571999"/>
            <a:ext cx="10668000" cy="15240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FA99FB-5674-4BC5-949F-8D45EC167511}"/>
              </a:ext>
            </a:extLst>
          </p:cNvPr>
          <p:cNvSpPr>
            <a:spLocks noGrp="1"/>
          </p:cNvSpPr>
          <p:nvPr>
            <p:ph type="dt" sz="half" idx="10"/>
          </p:nvPr>
        </p:nvSpPr>
        <p:spPr/>
        <p:txBody>
          <a:bodyPr/>
          <a:lstStyle/>
          <a:p>
            <a:fld id="{76969C88-B244-455D-A017-012B25B1ACDD}" type="datetimeFigureOut">
              <a:rPr lang="en-US" smtClean="0"/>
              <a:t>2/25/2022</a:t>
            </a:fld>
            <a:endParaRPr lang="en-US"/>
          </a:p>
        </p:txBody>
      </p:sp>
      <p:sp>
        <p:nvSpPr>
          <p:cNvPr id="5" name="Footer Placeholder 4">
            <a:extLst>
              <a:ext uri="{FF2B5EF4-FFF2-40B4-BE49-F238E27FC236}">
                <a16:creationId xmlns:a16="http://schemas.microsoft.com/office/drawing/2014/main" id="{0763CF93-DD67-4FE2-8083-864693FE8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05E934-32B6-44B1-9622-67F30BDA3F3A}"/>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5065825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A5B09-FC60-445F-8A12-79869BEC60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A219F7-87F2-409F-BB0B-8FE9270C98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AC2BB8-59E0-4EB2-B3BE-59D8641EE133}"/>
              </a:ext>
            </a:extLst>
          </p:cNvPr>
          <p:cNvSpPr>
            <a:spLocks noGrp="1"/>
          </p:cNvSpPr>
          <p:nvPr>
            <p:ph type="dt" sz="half" idx="10"/>
          </p:nvPr>
        </p:nvSpPr>
        <p:spPr/>
        <p:txBody>
          <a:bodyPr/>
          <a:lstStyle/>
          <a:p>
            <a:fld id="{76969C88-B244-455D-A017-012B25B1ACDD}" type="datetimeFigureOut">
              <a:rPr lang="en-US" smtClean="0"/>
              <a:t>2/25/2022</a:t>
            </a:fld>
            <a:endParaRPr lang="en-US"/>
          </a:p>
        </p:txBody>
      </p:sp>
      <p:sp>
        <p:nvSpPr>
          <p:cNvPr id="5" name="Footer Placeholder 4">
            <a:extLst>
              <a:ext uri="{FF2B5EF4-FFF2-40B4-BE49-F238E27FC236}">
                <a16:creationId xmlns:a16="http://schemas.microsoft.com/office/drawing/2014/main" id="{2D56984E-C0DE-461B-8011-8FC31B0EE9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FE7C03-68D3-445E-A5A2-8A935CFC97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5318000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21F0D7-112D-48B1-B32B-170B1AA2B51E}"/>
              </a:ext>
            </a:extLst>
          </p:cNvPr>
          <p:cNvSpPr>
            <a:spLocks noGrp="1"/>
          </p:cNvSpPr>
          <p:nvPr>
            <p:ph type="title" orient="vert"/>
          </p:nvPr>
        </p:nvSpPr>
        <p:spPr>
          <a:xfrm>
            <a:off x="9143998" y="761999"/>
            <a:ext cx="2286000" cy="5334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27A7C1-8E5B-41DA-9802-F242D382B66B}"/>
              </a:ext>
            </a:extLst>
          </p:cNvPr>
          <p:cNvSpPr>
            <a:spLocks noGrp="1"/>
          </p:cNvSpPr>
          <p:nvPr>
            <p:ph type="body" orient="vert" idx="1"/>
          </p:nvPr>
        </p:nvSpPr>
        <p:spPr>
          <a:xfrm>
            <a:off x="762001" y="761999"/>
            <a:ext cx="7619999" cy="5334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961CC7-F5B1-464A-8127-60645FB21081}"/>
              </a:ext>
            </a:extLst>
          </p:cNvPr>
          <p:cNvSpPr>
            <a:spLocks noGrp="1"/>
          </p:cNvSpPr>
          <p:nvPr>
            <p:ph type="dt" sz="half" idx="10"/>
          </p:nvPr>
        </p:nvSpPr>
        <p:spPr/>
        <p:txBody>
          <a:bodyPr/>
          <a:lstStyle/>
          <a:p>
            <a:fld id="{76969C88-B244-455D-A017-012B25B1ACDD}" type="datetimeFigureOut">
              <a:rPr lang="en-US" smtClean="0"/>
              <a:t>2/25/2022</a:t>
            </a:fld>
            <a:endParaRPr lang="en-US"/>
          </a:p>
        </p:txBody>
      </p:sp>
      <p:sp>
        <p:nvSpPr>
          <p:cNvPr id="5" name="Footer Placeholder 4">
            <a:extLst>
              <a:ext uri="{FF2B5EF4-FFF2-40B4-BE49-F238E27FC236}">
                <a16:creationId xmlns:a16="http://schemas.microsoft.com/office/drawing/2014/main" id="{53B94302-B381-4F37-A9FF-5CC5519175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707151-541F-4104-B989-83A9DCA6E61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636450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F011-A499-4054-89BF-A4800A68F60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66FB6E8-D956-45B5-9B4A-9D31DF466B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CDB9DB-9E62-4292-915C-1DD4134740DB}"/>
              </a:ext>
            </a:extLst>
          </p:cNvPr>
          <p:cNvSpPr>
            <a:spLocks noGrp="1"/>
          </p:cNvSpPr>
          <p:nvPr>
            <p:ph type="dt" sz="half" idx="10"/>
          </p:nvPr>
        </p:nvSpPr>
        <p:spPr/>
        <p:txBody>
          <a:bodyPr/>
          <a:lstStyle/>
          <a:p>
            <a:fld id="{76969C88-B244-455D-A017-012B25B1ACDD}" type="datetimeFigureOut">
              <a:rPr lang="en-US" smtClean="0"/>
              <a:t>2/25/2022</a:t>
            </a:fld>
            <a:endParaRPr lang="en-US"/>
          </a:p>
        </p:txBody>
      </p:sp>
      <p:sp>
        <p:nvSpPr>
          <p:cNvPr id="5" name="Footer Placeholder 4">
            <a:extLst>
              <a:ext uri="{FF2B5EF4-FFF2-40B4-BE49-F238E27FC236}">
                <a16:creationId xmlns:a16="http://schemas.microsoft.com/office/drawing/2014/main" id="{2BD462F1-BC30-4172-8353-363123A1DB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92EE8A-96DF-4D7D-B434-778324756D04}"/>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42333354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8453A-F2B4-4EDB-B8FA-150267BC1A9A}"/>
              </a:ext>
            </a:extLst>
          </p:cNvPr>
          <p:cNvSpPr>
            <a:spLocks noGrp="1"/>
          </p:cNvSpPr>
          <p:nvPr>
            <p:ph type="title"/>
          </p:nvPr>
        </p:nvSpPr>
        <p:spPr>
          <a:xfrm>
            <a:off x="762000" y="1524000"/>
            <a:ext cx="10668000" cy="3038475"/>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C46C51-ADF1-48FC-A4D9-38C369E78304}"/>
              </a:ext>
            </a:extLst>
          </p:cNvPr>
          <p:cNvSpPr>
            <a:spLocks noGrp="1"/>
          </p:cNvSpPr>
          <p:nvPr>
            <p:ph type="body" idx="1"/>
          </p:nvPr>
        </p:nvSpPr>
        <p:spPr>
          <a:xfrm>
            <a:off x="762000" y="4589463"/>
            <a:ext cx="10668000" cy="15065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C43B56-4DC7-490B-AEFD-55ED1ECFF82E}"/>
              </a:ext>
            </a:extLst>
          </p:cNvPr>
          <p:cNvSpPr>
            <a:spLocks noGrp="1"/>
          </p:cNvSpPr>
          <p:nvPr>
            <p:ph type="dt" sz="half" idx="10"/>
          </p:nvPr>
        </p:nvSpPr>
        <p:spPr/>
        <p:txBody>
          <a:bodyPr/>
          <a:lstStyle/>
          <a:p>
            <a:fld id="{76969C88-B244-455D-A017-012B25B1ACDD}" type="datetimeFigureOut">
              <a:rPr lang="en-US" smtClean="0"/>
              <a:t>2/25/2022</a:t>
            </a:fld>
            <a:endParaRPr lang="en-US"/>
          </a:p>
        </p:txBody>
      </p:sp>
      <p:sp>
        <p:nvSpPr>
          <p:cNvPr id="5" name="Footer Placeholder 4">
            <a:extLst>
              <a:ext uri="{FF2B5EF4-FFF2-40B4-BE49-F238E27FC236}">
                <a16:creationId xmlns:a16="http://schemas.microsoft.com/office/drawing/2014/main" id="{454738F8-C4B2-41D8-B627-A6DDB24B2D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F43D49-23F8-4C4B-9C30-EDC030EE6F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6026830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5556D-6916-42E6-8820-8A0D328A50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2747A5-C962-477F-89AA-A32385D57996}"/>
              </a:ext>
            </a:extLst>
          </p:cNvPr>
          <p:cNvSpPr>
            <a:spLocks noGrp="1"/>
          </p:cNvSpPr>
          <p:nvPr>
            <p:ph sz="half" idx="1"/>
          </p:nvPr>
        </p:nvSpPr>
        <p:spPr>
          <a:xfrm>
            <a:off x="762000" y="2285999"/>
            <a:ext cx="5151119"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D08312-30FC-44D8-B2A9-B5CAAD9F066F}"/>
              </a:ext>
            </a:extLst>
          </p:cNvPr>
          <p:cNvSpPr>
            <a:spLocks noGrp="1"/>
          </p:cNvSpPr>
          <p:nvPr>
            <p:ph sz="half" idx="2"/>
          </p:nvPr>
        </p:nvSpPr>
        <p:spPr>
          <a:xfrm>
            <a:off x="6278879" y="2285999"/>
            <a:ext cx="5151121"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ED84EB-AF90-4F19-A376-0FE5E50F9EA5}"/>
              </a:ext>
            </a:extLst>
          </p:cNvPr>
          <p:cNvSpPr>
            <a:spLocks noGrp="1"/>
          </p:cNvSpPr>
          <p:nvPr>
            <p:ph type="dt" sz="half" idx="10"/>
          </p:nvPr>
        </p:nvSpPr>
        <p:spPr/>
        <p:txBody>
          <a:bodyPr/>
          <a:lstStyle/>
          <a:p>
            <a:fld id="{76969C88-B244-455D-A017-012B25B1ACDD}" type="datetimeFigureOut">
              <a:rPr lang="en-US" smtClean="0"/>
              <a:t>2/25/2022</a:t>
            </a:fld>
            <a:endParaRPr lang="en-US"/>
          </a:p>
        </p:txBody>
      </p:sp>
      <p:sp>
        <p:nvSpPr>
          <p:cNvPr id="6" name="Footer Placeholder 5">
            <a:extLst>
              <a:ext uri="{FF2B5EF4-FFF2-40B4-BE49-F238E27FC236}">
                <a16:creationId xmlns:a16="http://schemas.microsoft.com/office/drawing/2014/main" id="{7B838ED0-2789-41E4-A36E-83F92CA2E8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221A83-6D60-45F0-9173-5F6D2438BC3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4148863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FFAE2-03F4-4A94-86C4-9305B237CA89}"/>
              </a:ext>
            </a:extLst>
          </p:cNvPr>
          <p:cNvSpPr>
            <a:spLocks noGrp="1"/>
          </p:cNvSpPr>
          <p:nvPr>
            <p:ph type="title"/>
          </p:nvPr>
        </p:nvSpPr>
        <p:spPr>
          <a:xfrm>
            <a:off x="762000" y="762000"/>
            <a:ext cx="10668000" cy="15240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BAC5A5-E184-46B6-8AB5-C8E132D3624B}"/>
              </a:ext>
            </a:extLst>
          </p:cNvPr>
          <p:cNvSpPr>
            <a:spLocks noGrp="1"/>
          </p:cNvSpPr>
          <p:nvPr>
            <p:ph type="body" idx="1"/>
          </p:nvPr>
        </p:nvSpPr>
        <p:spPr>
          <a:xfrm>
            <a:off x="762000" y="2285999"/>
            <a:ext cx="5151119"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DCFE87-5D80-45CB-9D13-DFC9AFCEC7F9}"/>
              </a:ext>
            </a:extLst>
          </p:cNvPr>
          <p:cNvSpPr>
            <a:spLocks noGrp="1"/>
          </p:cNvSpPr>
          <p:nvPr>
            <p:ph sz="half" idx="2"/>
          </p:nvPr>
        </p:nvSpPr>
        <p:spPr>
          <a:xfrm>
            <a:off x="762000" y="3048000"/>
            <a:ext cx="5151119"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AC1E5A-8423-4749-8EDA-E13425F69658}"/>
              </a:ext>
            </a:extLst>
          </p:cNvPr>
          <p:cNvSpPr>
            <a:spLocks noGrp="1"/>
          </p:cNvSpPr>
          <p:nvPr>
            <p:ph type="body" sz="quarter" idx="3"/>
          </p:nvPr>
        </p:nvSpPr>
        <p:spPr>
          <a:xfrm>
            <a:off x="6278878" y="2286000"/>
            <a:ext cx="5151122"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832AAA-4BB8-4A3D-9C79-516F82F8001D}"/>
              </a:ext>
            </a:extLst>
          </p:cNvPr>
          <p:cNvSpPr>
            <a:spLocks noGrp="1"/>
          </p:cNvSpPr>
          <p:nvPr>
            <p:ph sz="quarter" idx="4"/>
          </p:nvPr>
        </p:nvSpPr>
        <p:spPr>
          <a:xfrm>
            <a:off x="6278878" y="3048000"/>
            <a:ext cx="5151122"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BEC63-51D3-4C70-B804-BE9EF765AD21}"/>
              </a:ext>
            </a:extLst>
          </p:cNvPr>
          <p:cNvSpPr>
            <a:spLocks noGrp="1"/>
          </p:cNvSpPr>
          <p:nvPr>
            <p:ph type="dt" sz="half" idx="10"/>
          </p:nvPr>
        </p:nvSpPr>
        <p:spPr/>
        <p:txBody>
          <a:bodyPr/>
          <a:lstStyle/>
          <a:p>
            <a:fld id="{76969C88-B244-455D-A017-012B25B1ACDD}" type="datetimeFigureOut">
              <a:rPr lang="en-US" smtClean="0"/>
              <a:t>2/25/2022</a:t>
            </a:fld>
            <a:endParaRPr lang="en-US"/>
          </a:p>
        </p:txBody>
      </p:sp>
      <p:sp>
        <p:nvSpPr>
          <p:cNvPr id="8" name="Footer Placeholder 7">
            <a:extLst>
              <a:ext uri="{FF2B5EF4-FFF2-40B4-BE49-F238E27FC236}">
                <a16:creationId xmlns:a16="http://schemas.microsoft.com/office/drawing/2014/main" id="{735CA295-8563-402F-92C3-1F20C977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FA5918-109D-4342-84C0-9774A52C9E7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5381084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2662-CBD1-4498-9B6E-2961F5EF1B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76969C88-B244-455D-A017-012B25B1ACDD}" type="datetimeFigureOut">
              <a:rPr lang="en-US" smtClean="0"/>
              <a:t>2/25/2022</a:t>
            </a:fld>
            <a:endParaRPr lang="en-US"/>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106940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76969C88-B244-455D-A017-012B25B1ACDD}" type="datetimeFigureOut">
              <a:rPr lang="en-US" smtClean="0"/>
              <a:t>2/25/2022</a:t>
            </a:fld>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5370345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27076-58C8-494C-B6B1-DC86F62DDC24}"/>
              </a:ext>
            </a:extLst>
          </p:cNvPr>
          <p:cNvSpPr>
            <a:spLocks noGrp="1"/>
          </p:cNvSpPr>
          <p:nvPr>
            <p:ph type="title"/>
          </p:nvPr>
        </p:nvSpPr>
        <p:spPr>
          <a:xfrm>
            <a:off x="762000" y="761998"/>
            <a:ext cx="3810000" cy="1524002"/>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F29E36-0340-452F-8D0A-1BC3F3A388CF}"/>
              </a:ext>
            </a:extLst>
          </p:cNvPr>
          <p:cNvSpPr>
            <a:spLocks noGrp="1"/>
          </p:cNvSpPr>
          <p:nvPr>
            <p:ph idx="1"/>
          </p:nvPr>
        </p:nvSpPr>
        <p:spPr>
          <a:xfrm>
            <a:off x="5334000" y="762001"/>
            <a:ext cx="6096000" cy="5334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051C2E-E587-45E8-BDB1-DFF2F2791BF6}"/>
              </a:ext>
            </a:extLst>
          </p:cNvPr>
          <p:cNvSpPr>
            <a:spLocks noGrp="1"/>
          </p:cNvSpPr>
          <p:nvPr>
            <p:ph type="body" sz="half" idx="2"/>
          </p:nvPr>
        </p:nvSpPr>
        <p:spPr>
          <a:xfrm>
            <a:off x="762000" y="2286000"/>
            <a:ext cx="3810000" cy="38100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21D993-DEDD-470E-B48B-CB053A55A119}"/>
              </a:ext>
            </a:extLst>
          </p:cNvPr>
          <p:cNvSpPr>
            <a:spLocks noGrp="1"/>
          </p:cNvSpPr>
          <p:nvPr>
            <p:ph type="dt" sz="half" idx="10"/>
          </p:nvPr>
        </p:nvSpPr>
        <p:spPr/>
        <p:txBody>
          <a:bodyPr/>
          <a:lstStyle/>
          <a:p>
            <a:fld id="{76969C88-B244-455D-A017-012B25B1ACDD}" type="datetimeFigureOut">
              <a:rPr lang="en-US" smtClean="0"/>
              <a:t>2/25/2022</a:t>
            </a:fld>
            <a:endParaRPr lang="en-US"/>
          </a:p>
        </p:txBody>
      </p:sp>
      <p:sp>
        <p:nvSpPr>
          <p:cNvPr id="6" name="Footer Placeholder 5">
            <a:extLst>
              <a:ext uri="{FF2B5EF4-FFF2-40B4-BE49-F238E27FC236}">
                <a16:creationId xmlns:a16="http://schemas.microsoft.com/office/drawing/2014/main" id="{67926C64-7401-4CA4-859F-74472AF869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108F41-F1F6-431C-9B45-8A447F188CB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8301726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104FB-422C-4023-9381-EB12F1582D44}"/>
              </a:ext>
            </a:extLst>
          </p:cNvPr>
          <p:cNvSpPr>
            <a:spLocks noGrp="1"/>
          </p:cNvSpPr>
          <p:nvPr>
            <p:ph type="title"/>
          </p:nvPr>
        </p:nvSpPr>
        <p:spPr>
          <a:xfrm>
            <a:off x="762001" y="762000"/>
            <a:ext cx="3809999" cy="1524000"/>
          </a:xfrm>
        </p:spPr>
        <p:txBody>
          <a:bodyPr anchor="t" anchorCtr="0"/>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DBA3AA-DE44-4B1F-91D1-09F67B89B941}"/>
              </a:ext>
            </a:extLst>
          </p:cNvPr>
          <p:cNvSpPr>
            <a:spLocks noGrp="1"/>
          </p:cNvSpPr>
          <p:nvPr>
            <p:ph type="pic" idx="1"/>
          </p:nvPr>
        </p:nvSpPr>
        <p:spPr>
          <a:xfrm>
            <a:off x="5334000" y="762001"/>
            <a:ext cx="6021388" cy="5334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4A27B131-5117-4106-80DB-2AB208C4C953}"/>
              </a:ext>
            </a:extLst>
          </p:cNvPr>
          <p:cNvSpPr>
            <a:spLocks noGrp="1"/>
          </p:cNvSpPr>
          <p:nvPr>
            <p:ph type="body" sz="half" idx="2"/>
          </p:nvPr>
        </p:nvSpPr>
        <p:spPr>
          <a:xfrm>
            <a:off x="762001" y="2286000"/>
            <a:ext cx="3809999" cy="3810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13918A-7F23-4C72-8E80-591324A3046C}"/>
              </a:ext>
            </a:extLst>
          </p:cNvPr>
          <p:cNvSpPr>
            <a:spLocks noGrp="1"/>
          </p:cNvSpPr>
          <p:nvPr>
            <p:ph type="dt" sz="half" idx="10"/>
          </p:nvPr>
        </p:nvSpPr>
        <p:spPr/>
        <p:txBody>
          <a:bodyPr/>
          <a:lstStyle/>
          <a:p>
            <a:fld id="{76969C88-B244-455D-A017-012B25B1ACDD}" type="datetimeFigureOut">
              <a:rPr lang="en-US" smtClean="0"/>
              <a:t>2/25/2022</a:t>
            </a:fld>
            <a:endParaRPr lang="en-US"/>
          </a:p>
        </p:txBody>
      </p:sp>
      <p:sp>
        <p:nvSpPr>
          <p:cNvPr id="6" name="Footer Placeholder 5">
            <a:extLst>
              <a:ext uri="{FF2B5EF4-FFF2-40B4-BE49-F238E27FC236}">
                <a16:creationId xmlns:a16="http://schemas.microsoft.com/office/drawing/2014/main" id="{181071C8-76FE-4B83-8317-BD53C7C844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23681A-6F29-48FC-9409-319ED3E96635}"/>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41538063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6EF5A53-0A64-4CA5-B9C7-1CB97CB5CF1C}"/>
              </a:ext>
            </a:extLst>
          </p:cNvPr>
          <p:cNvSpPr/>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Lst>
          </p:cNvPr>
          <p:cNvSpPr/>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19E083F6-57F4-487B-A766-EA0462B1EED8}"/>
              </a:ext>
            </a:extLst>
          </p:cNvPr>
          <p:cNvSpPr/>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Placeholder 1">
            <a:extLst>
              <a:ext uri="{FF2B5EF4-FFF2-40B4-BE49-F238E27FC236}">
                <a16:creationId xmlns:a16="http://schemas.microsoft.com/office/drawing/2014/main" id="{A3A2F988-7148-4375-83D8-12EE5EBC7BE0}"/>
              </a:ext>
            </a:extLst>
          </p:cNvPr>
          <p:cNvSpPr>
            <a:spLocks noGrp="1"/>
          </p:cNvSpPr>
          <p:nvPr>
            <p:ph type="title"/>
          </p:nvPr>
        </p:nvSpPr>
        <p:spPr>
          <a:xfrm>
            <a:off x="762000" y="762000"/>
            <a:ext cx="10668000" cy="1524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896238-C5B3-4F3C-97FA-890E1A51A203}"/>
              </a:ext>
            </a:extLst>
          </p:cNvPr>
          <p:cNvSpPr>
            <a:spLocks noGrp="1"/>
          </p:cNvSpPr>
          <p:nvPr>
            <p:ph type="body" idx="1"/>
          </p:nvPr>
        </p:nvSpPr>
        <p:spPr>
          <a:xfrm>
            <a:off x="762000" y="2286000"/>
            <a:ext cx="10668000" cy="38180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D6E4474-0442-4E4B-9E5B-CA7B3951C1DA}"/>
              </a:ext>
            </a:extLst>
          </p:cNvPr>
          <p:cNvSpPr>
            <a:spLocks noGrp="1"/>
          </p:cNvSpPr>
          <p:nvPr>
            <p:ph type="dt" sz="half" idx="2"/>
          </p:nvPr>
        </p:nvSpPr>
        <p:spPr>
          <a:xfrm>
            <a:off x="9389165" y="194320"/>
            <a:ext cx="2040835"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76969C88-B244-455D-A017-012B25B1ACDD}" type="datetimeFigureOut">
              <a:rPr lang="en-US" smtClean="0"/>
              <a:pPr/>
              <a:t>2/25/2022</a:t>
            </a:fld>
            <a:endParaRPr lang="en-US"/>
          </a:p>
        </p:txBody>
      </p:sp>
      <p:sp>
        <p:nvSpPr>
          <p:cNvPr id="5" name="Footer Placeholder 4">
            <a:extLst>
              <a:ext uri="{FF2B5EF4-FFF2-40B4-BE49-F238E27FC236}">
                <a16:creationId xmlns:a16="http://schemas.microsoft.com/office/drawing/2014/main" id="{E0626A98-F887-40E1-B9BA-9D93DE90E022}"/>
              </a:ext>
            </a:extLst>
          </p:cNvPr>
          <p:cNvSpPr>
            <a:spLocks noGrp="1"/>
          </p:cNvSpPr>
          <p:nvPr>
            <p:ph type="ftr" sz="quarter" idx="3"/>
          </p:nvPr>
        </p:nvSpPr>
        <p:spPr>
          <a:xfrm>
            <a:off x="761999" y="6356350"/>
            <a:ext cx="6612835" cy="365125"/>
          </a:xfrm>
          <a:prstGeom prst="rect">
            <a:avLst/>
          </a:prstGeom>
        </p:spPr>
        <p:txBody>
          <a:bodyPr vert="horz" lIns="91440" tIns="45720" rIns="91440" bIns="45720" rtlCol="0" anchor="ctr"/>
          <a:lstStyle>
            <a:lvl1pPr algn="l">
              <a:defRPr sz="1200">
                <a:solidFill>
                  <a:schemeClr val="tx1">
                    <a:tint val="75000"/>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482C8119-73F6-4713-9AD3-3628DCDFB8F2}"/>
              </a:ext>
            </a:extLst>
          </p:cNvPr>
          <p:cNvSpPr>
            <a:spLocks noGrp="1"/>
          </p:cNvSpPr>
          <p:nvPr>
            <p:ph type="sldNum" sz="quarter" idx="4"/>
          </p:nvPr>
        </p:nvSpPr>
        <p:spPr>
          <a:xfrm>
            <a:off x="9906000" y="6356350"/>
            <a:ext cx="1524000"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07CE569E-9B7C-4CB9-AB80-C0841F922CFF}" type="slidenum">
              <a:rPr lang="en-US" smtClean="0"/>
              <a:pPr/>
              <a:t>‹#›</a:t>
            </a:fld>
            <a:endParaRPr lang="en-US"/>
          </a:p>
        </p:txBody>
      </p:sp>
    </p:spTree>
    <p:extLst>
      <p:ext uri="{BB962C8B-B14F-4D97-AF65-F5344CB8AC3E}">
        <p14:creationId xmlns:p14="http://schemas.microsoft.com/office/powerpoint/2010/main" val="3365408038"/>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4" name="Video 3">
            <a:extLst>
              <a:ext uri="{FF2B5EF4-FFF2-40B4-BE49-F238E27FC236}">
                <a16:creationId xmlns:a16="http://schemas.microsoft.com/office/drawing/2014/main" id="{B23EDBD0-C914-4159-8469-89500ABDA0B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409" r="1" b="1"/>
          <a:stretch/>
        </p:blipFill>
        <p:spPr>
          <a:xfrm>
            <a:off x="0" y="-2"/>
            <a:ext cx="12207220" cy="6857990"/>
          </a:xfrm>
          <a:prstGeom prst="rect">
            <a:avLst/>
          </a:prstGeom>
        </p:spPr>
      </p:pic>
      <p:sp>
        <p:nvSpPr>
          <p:cNvPr id="11" name="Rectangle 10">
            <a:extLst>
              <a:ext uri="{FF2B5EF4-FFF2-40B4-BE49-F238E27FC236}">
                <a16:creationId xmlns:a16="http://schemas.microsoft.com/office/drawing/2014/main" id="{5E698B96-C345-4CAB-9657-02BD17A19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16A0CDB-2B4C-4B62-97A3-D8B10F64783D}"/>
              </a:ext>
            </a:extLst>
          </p:cNvPr>
          <p:cNvSpPr>
            <a:spLocks noGrp="1"/>
          </p:cNvSpPr>
          <p:nvPr>
            <p:ph type="ctrTitle"/>
          </p:nvPr>
        </p:nvSpPr>
        <p:spPr>
          <a:xfrm>
            <a:off x="1651986" y="1390680"/>
            <a:ext cx="8888027" cy="3048000"/>
          </a:xfrm>
        </p:spPr>
        <p:txBody>
          <a:bodyPr>
            <a:normAutofit/>
          </a:bodyPr>
          <a:lstStyle/>
          <a:p>
            <a:pPr algn="l"/>
            <a:r>
              <a:rPr lang="en-US" sz="4400" dirty="0"/>
              <a:t>Rutherford gold foil experiment</a:t>
            </a:r>
            <a:br>
              <a:rPr lang="en-US" sz="4400" dirty="0"/>
            </a:br>
            <a:endParaRPr lang="en-IN" sz="4400" dirty="0"/>
          </a:p>
        </p:txBody>
      </p:sp>
      <p:sp>
        <p:nvSpPr>
          <p:cNvPr id="13" name="Freeform: Shape 12">
            <a:extLst>
              <a:ext uri="{FF2B5EF4-FFF2-40B4-BE49-F238E27FC236}">
                <a16:creationId xmlns:a16="http://schemas.microsoft.com/office/drawing/2014/main" id="{A90EB1ED-CF74-44C2-853E-6177E160AB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653162" y="-776838"/>
            <a:ext cx="762001"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latin typeface="Avenir Next LT Pro" panose="020B0504020202020204" pitchFamily="34" charset="0"/>
            </a:endParaRPr>
          </a:p>
        </p:txBody>
      </p:sp>
      <p:grpSp>
        <p:nvGrpSpPr>
          <p:cNvPr id="15" name="Group 14">
            <a:extLst>
              <a:ext uri="{FF2B5EF4-FFF2-40B4-BE49-F238E27FC236}">
                <a16:creationId xmlns:a16="http://schemas.microsoft.com/office/drawing/2014/main" id="{57743230-5CA1-4096-8FEF-2A1530D8DD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5829359"/>
            <a:ext cx="4333874" cy="1028642"/>
            <a:chOff x="7153921" y="5829359"/>
            <a:chExt cx="5038078" cy="1028642"/>
          </a:xfrm>
        </p:grpSpPr>
        <p:sp>
          <p:nvSpPr>
            <p:cNvPr id="16" name="Freeform: Shape 15">
              <a:extLst>
                <a:ext uri="{FF2B5EF4-FFF2-40B4-BE49-F238E27FC236}">
                  <a16:creationId xmlns:a16="http://schemas.microsoft.com/office/drawing/2014/main" id="{CEAD3ABE-E984-4D7B-ADC3-7D4D38C970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63905" y="5913098"/>
              <a:ext cx="4228094" cy="944903"/>
            </a:xfrm>
            <a:custGeom>
              <a:avLst/>
              <a:gdLst>
                <a:gd name="connsiteX0" fmla="*/ 1673074 w 4228094"/>
                <a:gd name="connsiteY0" fmla="*/ 230 h 1137038"/>
                <a:gd name="connsiteX1" fmla="*/ 3676781 w 4228094"/>
                <a:gd name="connsiteY1" fmla="*/ 298555 h 1137038"/>
                <a:gd name="connsiteX2" fmla="*/ 4025527 w 4228094"/>
                <a:gd name="connsiteY2" fmla="*/ 425010 h 1137038"/>
                <a:gd name="connsiteX3" fmla="*/ 4228094 w 4228094"/>
                <a:gd name="connsiteY3" fmla="*/ 494088 h 1137038"/>
                <a:gd name="connsiteX4" fmla="*/ 4228094 w 4228094"/>
                <a:gd name="connsiteY4" fmla="*/ 1137038 h 1137038"/>
                <a:gd name="connsiteX5" fmla="*/ 0 w 4228094"/>
                <a:gd name="connsiteY5" fmla="*/ 1137038 h 1137038"/>
                <a:gd name="connsiteX6" fmla="*/ 18109 w 4228094"/>
                <a:gd name="connsiteY6" fmla="*/ 1068877 h 1137038"/>
                <a:gd name="connsiteX7" fmla="*/ 362264 w 4228094"/>
                <a:gd name="connsiteY7" fmla="*/ 366637 h 1137038"/>
                <a:gd name="connsiteX8" fmla="*/ 1386499 w 4228094"/>
                <a:gd name="connsiteY8" fmla="*/ 1522 h 1137038"/>
                <a:gd name="connsiteX9" fmla="*/ 1673074 w 4228094"/>
                <a:gd name="connsiteY9" fmla="*/ 230 h 1137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8094" h="1137038">
                  <a:moveTo>
                    <a:pt x="1673074" y="230"/>
                  </a:moveTo>
                  <a:cubicBezTo>
                    <a:pt x="2346512" y="4287"/>
                    <a:pt x="3048424" y="63583"/>
                    <a:pt x="3676781" y="298555"/>
                  </a:cubicBezTo>
                  <a:cubicBezTo>
                    <a:pt x="3793275" y="342114"/>
                    <a:pt x="3909477" y="384216"/>
                    <a:pt x="4025527" y="425010"/>
                  </a:cubicBezTo>
                  <a:lnTo>
                    <a:pt x="4228094" y="494088"/>
                  </a:lnTo>
                  <a:lnTo>
                    <a:pt x="4228094" y="1137038"/>
                  </a:lnTo>
                  <a:lnTo>
                    <a:pt x="0" y="1137038"/>
                  </a:lnTo>
                  <a:lnTo>
                    <a:pt x="18109" y="1068877"/>
                  </a:lnTo>
                  <a:cubicBezTo>
                    <a:pt x="95047" y="799139"/>
                    <a:pt x="194962" y="542008"/>
                    <a:pt x="362264" y="366637"/>
                  </a:cubicBezTo>
                  <a:cubicBezTo>
                    <a:pt x="622229" y="94062"/>
                    <a:pt x="1015836" y="6565"/>
                    <a:pt x="1386499" y="1522"/>
                  </a:cubicBezTo>
                  <a:cubicBezTo>
                    <a:pt x="1481245" y="198"/>
                    <a:pt x="1576869" y="-349"/>
                    <a:pt x="1673074" y="230"/>
                  </a:cubicBezTo>
                  <a:close/>
                </a:path>
              </a:pathLst>
            </a:custGeom>
            <a:solidFill>
              <a:schemeClr val="accent6">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500">
                <a:solidFill>
                  <a:schemeClr val="bg1"/>
                </a:solidFill>
                <a:latin typeface="Avenir Next LT Pro" panose="020B0504020202020204" pitchFamily="34" charset="0"/>
              </a:endParaRPr>
            </a:p>
          </p:txBody>
        </p:sp>
        <p:sp>
          <p:nvSpPr>
            <p:cNvPr id="17" name="Freeform: Shape 16">
              <a:extLst>
                <a:ext uri="{FF2B5EF4-FFF2-40B4-BE49-F238E27FC236}">
                  <a16:creationId xmlns:a16="http://schemas.microsoft.com/office/drawing/2014/main" id="{B18AFE34-D405-4581-A4CC-02072A132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53921" y="5829359"/>
              <a:ext cx="5038078" cy="1028642"/>
            </a:xfrm>
            <a:custGeom>
              <a:avLst/>
              <a:gdLst>
                <a:gd name="connsiteX0" fmla="*/ 1576991 w 5038078"/>
                <a:gd name="connsiteY0" fmla="*/ 210 h 1238015"/>
                <a:gd name="connsiteX1" fmla="*/ 3403320 w 5038078"/>
                <a:gd name="connsiteY1" fmla="*/ 272125 h 1238015"/>
                <a:gd name="connsiteX2" fmla="*/ 4672870 w 5038078"/>
                <a:gd name="connsiteY2" fmla="*/ 693604 h 1238015"/>
                <a:gd name="connsiteX3" fmla="*/ 5038078 w 5038078"/>
                <a:gd name="connsiteY3" fmla="*/ 795929 h 1238015"/>
                <a:gd name="connsiteX4" fmla="*/ 5038078 w 5038078"/>
                <a:gd name="connsiteY4" fmla="*/ 1238015 h 1238015"/>
                <a:gd name="connsiteX5" fmla="*/ 0 w 5038078"/>
                <a:gd name="connsiteY5" fmla="*/ 1238015 h 1238015"/>
                <a:gd name="connsiteX6" fmla="*/ 19230 w 5038078"/>
                <a:gd name="connsiteY6" fmla="*/ 1159819 h 1238015"/>
                <a:gd name="connsiteX7" fmla="*/ 382219 w 5038078"/>
                <a:gd name="connsiteY7" fmla="*/ 334180 h 1238015"/>
                <a:gd name="connsiteX8" fmla="*/ 1315784 w 5038078"/>
                <a:gd name="connsiteY8" fmla="*/ 1388 h 1238015"/>
                <a:gd name="connsiteX9" fmla="*/ 1576991 w 5038078"/>
                <a:gd name="connsiteY9" fmla="*/ 210 h 1238015"/>
                <a:gd name="connsiteX0" fmla="*/ 0 w 5129518"/>
                <a:gd name="connsiteY0" fmla="*/ 1237805 h 1329245"/>
                <a:gd name="connsiteX1" fmla="*/ 19230 w 5129518"/>
                <a:gd name="connsiteY1" fmla="*/ 1159609 h 1329245"/>
                <a:gd name="connsiteX2" fmla="*/ 382219 w 5129518"/>
                <a:gd name="connsiteY2" fmla="*/ 333970 h 1329245"/>
                <a:gd name="connsiteX3" fmla="*/ 1315784 w 5129518"/>
                <a:gd name="connsiteY3" fmla="*/ 1178 h 1329245"/>
                <a:gd name="connsiteX4" fmla="*/ 1576991 w 5129518"/>
                <a:gd name="connsiteY4" fmla="*/ 0 h 1329245"/>
                <a:gd name="connsiteX5" fmla="*/ 3403320 w 5129518"/>
                <a:gd name="connsiteY5" fmla="*/ 271915 h 1329245"/>
                <a:gd name="connsiteX6" fmla="*/ 4672870 w 5129518"/>
                <a:gd name="connsiteY6" fmla="*/ 693394 h 1329245"/>
                <a:gd name="connsiteX7" fmla="*/ 5038078 w 5129518"/>
                <a:gd name="connsiteY7" fmla="*/ 795719 h 1329245"/>
                <a:gd name="connsiteX8" fmla="*/ 5129518 w 5129518"/>
                <a:gd name="connsiteY8" fmla="*/ 1329245 h 1329245"/>
                <a:gd name="connsiteX0" fmla="*/ 0 w 5129518"/>
                <a:gd name="connsiteY0" fmla="*/ 1237805 h 1329245"/>
                <a:gd name="connsiteX1" fmla="*/ 19230 w 5129518"/>
                <a:gd name="connsiteY1" fmla="*/ 1159609 h 1329245"/>
                <a:gd name="connsiteX2" fmla="*/ 382219 w 5129518"/>
                <a:gd name="connsiteY2" fmla="*/ 333970 h 1329245"/>
                <a:gd name="connsiteX3" fmla="*/ 1315784 w 5129518"/>
                <a:gd name="connsiteY3" fmla="*/ 1178 h 1329245"/>
                <a:gd name="connsiteX4" fmla="*/ 1576991 w 5129518"/>
                <a:gd name="connsiteY4" fmla="*/ 0 h 1329245"/>
                <a:gd name="connsiteX5" fmla="*/ 3403320 w 5129518"/>
                <a:gd name="connsiteY5" fmla="*/ 271915 h 1329245"/>
                <a:gd name="connsiteX6" fmla="*/ 4672870 w 5129518"/>
                <a:gd name="connsiteY6" fmla="*/ 693394 h 1329245"/>
                <a:gd name="connsiteX7" fmla="*/ 5038078 w 5129518"/>
                <a:gd name="connsiteY7" fmla="*/ 795719 h 1329245"/>
                <a:gd name="connsiteX8" fmla="*/ 5129518 w 5129518"/>
                <a:gd name="connsiteY8" fmla="*/ 1329245 h 1329245"/>
                <a:gd name="connsiteX0" fmla="*/ 0 w 5049689"/>
                <a:gd name="connsiteY0" fmla="*/ 1237805 h 1423588"/>
                <a:gd name="connsiteX1" fmla="*/ 19230 w 5049689"/>
                <a:gd name="connsiteY1" fmla="*/ 1159609 h 1423588"/>
                <a:gd name="connsiteX2" fmla="*/ 382219 w 5049689"/>
                <a:gd name="connsiteY2" fmla="*/ 333970 h 1423588"/>
                <a:gd name="connsiteX3" fmla="*/ 1315784 w 5049689"/>
                <a:gd name="connsiteY3" fmla="*/ 1178 h 1423588"/>
                <a:gd name="connsiteX4" fmla="*/ 1576991 w 5049689"/>
                <a:gd name="connsiteY4" fmla="*/ 0 h 1423588"/>
                <a:gd name="connsiteX5" fmla="*/ 3403320 w 5049689"/>
                <a:gd name="connsiteY5" fmla="*/ 271915 h 1423588"/>
                <a:gd name="connsiteX6" fmla="*/ 4672870 w 5049689"/>
                <a:gd name="connsiteY6" fmla="*/ 693394 h 1423588"/>
                <a:gd name="connsiteX7" fmla="*/ 5038078 w 5049689"/>
                <a:gd name="connsiteY7" fmla="*/ 795719 h 1423588"/>
                <a:gd name="connsiteX8" fmla="*/ 5049689 w 5049689"/>
                <a:gd name="connsiteY8" fmla="*/ 1423588 h 1423588"/>
                <a:gd name="connsiteX0" fmla="*/ 0 w 5038078"/>
                <a:gd name="connsiteY0" fmla="*/ 1237805 h 1237805"/>
                <a:gd name="connsiteX1" fmla="*/ 19230 w 5038078"/>
                <a:gd name="connsiteY1" fmla="*/ 1159609 h 1237805"/>
                <a:gd name="connsiteX2" fmla="*/ 382219 w 5038078"/>
                <a:gd name="connsiteY2" fmla="*/ 333970 h 1237805"/>
                <a:gd name="connsiteX3" fmla="*/ 1315784 w 5038078"/>
                <a:gd name="connsiteY3" fmla="*/ 1178 h 1237805"/>
                <a:gd name="connsiteX4" fmla="*/ 1576991 w 5038078"/>
                <a:gd name="connsiteY4" fmla="*/ 0 h 1237805"/>
                <a:gd name="connsiteX5" fmla="*/ 3403320 w 5038078"/>
                <a:gd name="connsiteY5" fmla="*/ 271915 h 1237805"/>
                <a:gd name="connsiteX6" fmla="*/ 4672870 w 5038078"/>
                <a:gd name="connsiteY6" fmla="*/ 693394 h 1237805"/>
                <a:gd name="connsiteX7" fmla="*/ 5038078 w 5038078"/>
                <a:gd name="connsiteY7" fmla="*/ 795719 h 123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38078" h="1237805">
                  <a:moveTo>
                    <a:pt x="0" y="1237805"/>
                  </a:moveTo>
                  <a:lnTo>
                    <a:pt x="19230" y="1159609"/>
                  </a:lnTo>
                  <a:cubicBezTo>
                    <a:pt x="96961" y="850027"/>
                    <a:pt x="191605" y="533778"/>
                    <a:pt x="382219" y="333970"/>
                  </a:cubicBezTo>
                  <a:cubicBezTo>
                    <a:pt x="619171" y="85526"/>
                    <a:pt x="977934" y="5774"/>
                    <a:pt x="1315784" y="1178"/>
                  </a:cubicBezTo>
                  <a:lnTo>
                    <a:pt x="1576991" y="0"/>
                  </a:lnTo>
                  <a:cubicBezTo>
                    <a:pt x="2190813" y="3698"/>
                    <a:pt x="2830589" y="57744"/>
                    <a:pt x="3403320" y="271915"/>
                  </a:cubicBezTo>
                  <a:cubicBezTo>
                    <a:pt x="3828046" y="430728"/>
                    <a:pt x="4248519" y="568281"/>
                    <a:pt x="4672870" y="693394"/>
                  </a:cubicBezTo>
                  <a:lnTo>
                    <a:pt x="5038078" y="795719"/>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grpSp>
    </p:spTree>
    <p:extLst>
      <p:ext uri="{BB962C8B-B14F-4D97-AF65-F5344CB8AC3E}">
        <p14:creationId xmlns:p14="http://schemas.microsoft.com/office/powerpoint/2010/main" val="2410628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18051-C554-464B-A258-79A337ECD0E3}"/>
              </a:ext>
            </a:extLst>
          </p:cNvPr>
          <p:cNvSpPr>
            <a:spLocks noGrp="1"/>
          </p:cNvSpPr>
          <p:nvPr>
            <p:ph type="title"/>
          </p:nvPr>
        </p:nvSpPr>
        <p:spPr/>
        <p:txBody>
          <a:bodyPr/>
          <a:lstStyle/>
          <a:p>
            <a:r>
              <a:rPr lang="en-US" sz="4400" dirty="0"/>
              <a:t>Rutherford gold foil experiment</a:t>
            </a:r>
            <a:endParaRPr lang="en-IN" dirty="0"/>
          </a:p>
        </p:txBody>
      </p:sp>
      <p:sp>
        <p:nvSpPr>
          <p:cNvPr id="3" name="Content Placeholder 2">
            <a:extLst>
              <a:ext uri="{FF2B5EF4-FFF2-40B4-BE49-F238E27FC236}">
                <a16:creationId xmlns:a16="http://schemas.microsoft.com/office/drawing/2014/main" id="{22436A95-54C8-4808-9F2F-33FFE5B1790F}"/>
              </a:ext>
            </a:extLst>
          </p:cNvPr>
          <p:cNvSpPr>
            <a:spLocks noGrp="1"/>
          </p:cNvSpPr>
          <p:nvPr>
            <p:ph idx="1"/>
          </p:nvPr>
        </p:nvSpPr>
        <p:spPr/>
        <p:txBody>
          <a:bodyPr>
            <a:normAutofit fontScale="92500" lnSpcReduction="20000"/>
          </a:bodyPr>
          <a:lstStyle/>
          <a:p>
            <a:r>
              <a:rPr lang="en-US" dirty="0"/>
              <a:t>In 1911, Rutherford and coworkers Hans Geiger and Ernest Marsden initiated a series of groundbreaking experiments that would completely change the accepted model of the atom. </a:t>
            </a:r>
          </a:p>
          <a:p>
            <a:r>
              <a:rPr lang="en-US" dirty="0"/>
              <a:t>They bombarded very thin sheets of gold foil with fast moving alpha particles. </a:t>
            </a:r>
          </a:p>
          <a:p>
            <a:r>
              <a:rPr lang="en-US" dirty="0"/>
              <a:t>Alpha particles, a type of natural radioactive particle, are positively charged particles with a mass about four times that of a hydrogen atom.</a:t>
            </a:r>
            <a:endParaRPr lang="en-IN" dirty="0"/>
          </a:p>
        </p:txBody>
      </p:sp>
    </p:spTree>
    <p:extLst>
      <p:ext uri="{BB962C8B-B14F-4D97-AF65-F5344CB8AC3E}">
        <p14:creationId xmlns:p14="http://schemas.microsoft.com/office/powerpoint/2010/main" val="24904769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2ADBC-073B-4445-9D45-7822AB3A0231}"/>
              </a:ext>
            </a:extLst>
          </p:cNvPr>
          <p:cNvSpPr>
            <a:spLocks noGrp="1"/>
          </p:cNvSpPr>
          <p:nvPr>
            <p:ph type="title"/>
          </p:nvPr>
        </p:nvSpPr>
        <p:spPr/>
        <p:txBody>
          <a:bodyPr/>
          <a:lstStyle/>
          <a:p>
            <a:r>
              <a:rPr lang="en-US" dirty="0"/>
              <a:t>Why this experiment was conducted</a:t>
            </a:r>
            <a:endParaRPr lang="en-IN" dirty="0"/>
          </a:p>
        </p:txBody>
      </p:sp>
      <p:sp>
        <p:nvSpPr>
          <p:cNvPr id="3" name="Content Placeholder 2">
            <a:extLst>
              <a:ext uri="{FF2B5EF4-FFF2-40B4-BE49-F238E27FC236}">
                <a16:creationId xmlns:a16="http://schemas.microsoft.com/office/drawing/2014/main" id="{AA54A04C-225B-4DBE-BE36-C3A9EAD61741}"/>
              </a:ext>
            </a:extLst>
          </p:cNvPr>
          <p:cNvSpPr>
            <a:spLocks noGrp="1"/>
          </p:cNvSpPr>
          <p:nvPr>
            <p:ph idx="1"/>
          </p:nvPr>
        </p:nvSpPr>
        <p:spPr/>
        <p:txBody>
          <a:bodyPr/>
          <a:lstStyle/>
          <a:p>
            <a:r>
              <a:rPr lang="en-US" dirty="0"/>
              <a:t>According to the accepted atomic model of </a:t>
            </a:r>
            <a:r>
              <a:rPr lang="en-US" dirty="0" err="1"/>
              <a:t>J.J.Thomson</a:t>
            </a:r>
            <a:r>
              <a:rPr lang="en-US" dirty="0"/>
              <a:t> , in which an atom's mass and charge are uniformly distributed throughout the atom, the scientists expected that all of the alpha particles would pass through the gold foil with only a slight deflection or none at all.</a:t>
            </a:r>
            <a:endParaRPr lang="en-IN" dirty="0"/>
          </a:p>
        </p:txBody>
      </p:sp>
    </p:spTree>
    <p:extLst>
      <p:ext uri="{BB962C8B-B14F-4D97-AF65-F5344CB8AC3E}">
        <p14:creationId xmlns:p14="http://schemas.microsoft.com/office/powerpoint/2010/main" val="42254752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2DB69-AB81-4C05-A3D9-E8123D52EB84}"/>
              </a:ext>
            </a:extLst>
          </p:cNvPr>
          <p:cNvSpPr>
            <a:spLocks noGrp="1"/>
          </p:cNvSpPr>
          <p:nvPr>
            <p:ph type="title"/>
          </p:nvPr>
        </p:nvSpPr>
        <p:spPr/>
        <p:txBody>
          <a:bodyPr/>
          <a:lstStyle/>
          <a:p>
            <a:r>
              <a:rPr lang="en-US" dirty="0"/>
              <a:t>Expected Result</a:t>
            </a:r>
            <a:endParaRPr lang="en-IN" dirty="0"/>
          </a:p>
        </p:txBody>
      </p:sp>
      <p:sp>
        <p:nvSpPr>
          <p:cNvPr id="3" name="Content Placeholder 2">
            <a:extLst>
              <a:ext uri="{FF2B5EF4-FFF2-40B4-BE49-F238E27FC236}">
                <a16:creationId xmlns:a16="http://schemas.microsoft.com/office/drawing/2014/main" id="{DD9CA7DA-85AA-4F11-B11C-5FF14E43ACE3}"/>
              </a:ext>
            </a:extLst>
          </p:cNvPr>
          <p:cNvSpPr>
            <a:spLocks noGrp="1"/>
          </p:cNvSpPr>
          <p:nvPr>
            <p:ph idx="1"/>
          </p:nvPr>
        </p:nvSpPr>
        <p:spPr/>
        <p:txBody>
          <a:bodyPr/>
          <a:lstStyle/>
          <a:p>
            <a:r>
              <a:rPr lang="en-US" dirty="0"/>
              <a:t>According to the accepted atomic model of J.J. Thomson, in which an atom's mass and charge are uniformly distributed throughout the atom, the scientists expected that all of the alpha particles would pass through the gold foil with only a slight deflection or none at all.</a:t>
            </a:r>
            <a:endParaRPr lang="en-IN" dirty="0"/>
          </a:p>
        </p:txBody>
      </p:sp>
    </p:spTree>
    <p:extLst>
      <p:ext uri="{BB962C8B-B14F-4D97-AF65-F5344CB8AC3E}">
        <p14:creationId xmlns:p14="http://schemas.microsoft.com/office/powerpoint/2010/main" val="8912414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CCB18-61A4-4F37-AEEF-43217C3E4E31}"/>
              </a:ext>
            </a:extLst>
          </p:cNvPr>
          <p:cNvSpPr>
            <a:spLocks noGrp="1"/>
          </p:cNvSpPr>
          <p:nvPr>
            <p:ph type="title"/>
          </p:nvPr>
        </p:nvSpPr>
        <p:spPr/>
        <p:txBody>
          <a:bodyPr/>
          <a:lstStyle/>
          <a:p>
            <a:r>
              <a:rPr lang="en-IN" dirty="0"/>
              <a:t>Observations </a:t>
            </a:r>
          </a:p>
        </p:txBody>
      </p:sp>
      <p:sp>
        <p:nvSpPr>
          <p:cNvPr id="3" name="Content Placeholder 2">
            <a:extLst>
              <a:ext uri="{FF2B5EF4-FFF2-40B4-BE49-F238E27FC236}">
                <a16:creationId xmlns:a16="http://schemas.microsoft.com/office/drawing/2014/main" id="{07EBBB20-3312-4BF2-8EF1-9318A61EE5FC}"/>
              </a:ext>
            </a:extLst>
          </p:cNvPr>
          <p:cNvSpPr>
            <a:spLocks noGrp="1"/>
          </p:cNvSpPr>
          <p:nvPr>
            <p:ph idx="1"/>
          </p:nvPr>
        </p:nvSpPr>
        <p:spPr/>
        <p:txBody>
          <a:bodyPr>
            <a:normAutofit fontScale="70000" lnSpcReduction="20000"/>
          </a:bodyPr>
          <a:lstStyle/>
          <a:p>
            <a:r>
              <a:rPr lang="en-US" dirty="0"/>
              <a:t>Most of the Alpha particles that bombarded the gold fell passed through without any deflection that shows that the nucleus is made up of a large empty space.</a:t>
            </a:r>
          </a:p>
          <a:p>
            <a:r>
              <a:rPr lang="en-US" dirty="0"/>
              <a:t>Few of the Alpha particles that bombarded against the gold foil experienced a very minor deflection that shows that there is a presence of a counter positive charge.</a:t>
            </a:r>
          </a:p>
          <a:p>
            <a:r>
              <a:rPr lang="en-US" dirty="0"/>
              <a:t>Still, some of the Alpha particles that bombarded against the gold foil deflected to a larger angle and some of them even bounced back showing that the positive charge is concentrated in a very small volume and its distribution is non-uniform.</a:t>
            </a:r>
          </a:p>
          <a:p>
            <a:r>
              <a:rPr lang="en-US" dirty="0"/>
              <a:t>All the above points show that the volume occupied by positively charged particles in an atom is very small as compared to the total volume of the atom.</a:t>
            </a:r>
            <a:endParaRPr lang="en-IN" dirty="0"/>
          </a:p>
        </p:txBody>
      </p:sp>
    </p:spTree>
    <p:extLst>
      <p:ext uri="{BB962C8B-B14F-4D97-AF65-F5344CB8AC3E}">
        <p14:creationId xmlns:p14="http://schemas.microsoft.com/office/powerpoint/2010/main" val="20416230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AE4F4-0852-4C4D-A27C-3145F9372804}"/>
              </a:ext>
            </a:extLst>
          </p:cNvPr>
          <p:cNvSpPr>
            <a:spLocks noGrp="1"/>
          </p:cNvSpPr>
          <p:nvPr>
            <p:ph type="title"/>
          </p:nvPr>
        </p:nvSpPr>
        <p:spPr/>
        <p:txBody>
          <a:bodyPr/>
          <a:lstStyle/>
          <a:p>
            <a:r>
              <a:rPr lang="en-US" dirty="0"/>
              <a:t>Result </a:t>
            </a:r>
            <a:endParaRPr lang="en-IN" dirty="0"/>
          </a:p>
        </p:txBody>
      </p:sp>
      <p:sp>
        <p:nvSpPr>
          <p:cNvPr id="3" name="Content Placeholder 2">
            <a:extLst>
              <a:ext uri="{FF2B5EF4-FFF2-40B4-BE49-F238E27FC236}">
                <a16:creationId xmlns:a16="http://schemas.microsoft.com/office/drawing/2014/main" id="{E22E0E2A-7586-4FCD-98C5-14C78E1D893F}"/>
              </a:ext>
            </a:extLst>
          </p:cNvPr>
          <p:cNvSpPr>
            <a:spLocks noGrp="1"/>
          </p:cNvSpPr>
          <p:nvPr>
            <p:ph idx="1"/>
          </p:nvPr>
        </p:nvSpPr>
        <p:spPr/>
        <p:txBody>
          <a:bodyPr>
            <a:normAutofit fontScale="70000" lnSpcReduction="20000"/>
          </a:bodyPr>
          <a:lstStyle/>
          <a:p>
            <a:r>
              <a:rPr lang="en-US" dirty="0"/>
              <a:t>The entire mass and positive charge of an atom are concentrated in a very small region at the </a:t>
            </a:r>
            <a:r>
              <a:rPr lang="en-US" dirty="0" err="1"/>
              <a:t>centre</a:t>
            </a:r>
            <a:r>
              <a:rPr lang="en-US" dirty="0"/>
              <a:t> known as the nucleus. </a:t>
            </a:r>
          </a:p>
          <a:p>
            <a:r>
              <a:rPr lang="en-US" dirty="0"/>
              <a:t>The positive charge on the nucleus is due to protons. Since the number of protons is different for atoms of different elements, therefore, the magnitude of positive charge on the nucleus is different for atoms of different elements. </a:t>
            </a:r>
          </a:p>
          <a:p>
            <a:r>
              <a:rPr lang="en-US" dirty="0"/>
              <a:t>The nucleus is surrounded by negatively charged electrons. The number of electrons in an atom is equal to the number of protons (positively charged) in the nucleus. Thus, the atom as a whole is neutral. </a:t>
            </a:r>
          </a:p>
          <a:p>
            <a:r>
              <a:rPr lang="en-US" dirty="0"/>
              <a:t>The electrons are revolving around the nucleus at a very high speed. </a:t>
            </a:r>
          </a:p>
          <a:p>
            <a:r>
              <a:rPr lang="en-US" dirty="0"/>
              <a:t>Most of the space in an atom is empty.</a:t>
            </a:r>
            <a:endParaRPr lang="en-IN" dirty="0"/>
          </a:p>
        </p:txBody>
      </p:sp>
    </p:spTree>
    <p:extLst>
      <p:ext uri="{BB962C8B-B14F-4D97-AF65-F5344CB8AC3E}">
        <p14:creationId xmlns:p14="http://schemas.microsoft.com/office/powerpoint/2010/main" val="543859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8B24B-2491-43BB-99C4-BF27AE5910C9}"/>
              </a:ext>
            </a:extLst>
          </p:cNvPr>
          <p:cNvSpPr>
            <a:spLocks noGrp="1"/>
          </p:cNvSpPr>
          <p:nvPr>
            <p:ph type="title"/>
          </p:nvPr>
        </p:nvSpPr>
        <p:spPr/>
        <p:txBody>
          <a:bodyPr/>
          <a:lstStyle/>
          <a:p>
            <a:r>
              <a:rPr lang="en-US" dirty="0" err="1"/>
              <a:t>Iska</a:t>
            </a:r>
            <a:r>
              <a:rPr lang="en-US" dirty="0"/>
              <a:t> topic </a:t>
            </a:r>
            <a:r>
              <a:rPr lang="en-US" dirty="0" err="1"/>
              <a:t>tu</a:t>
            </a:r>
            <a:r>
              <a:rPr lang="en-US" dirty="0"/>
              <a:t> </a:t>
            </a:r>
            <a:r>
              <a:rPr lang="en-US" dirty="0" err="1"/>
              <a:t>dede</a:t>
            </a:r>
            <a:endParaRPr lang="en-IN" dirty="0"/>
          </a:p>
        </p:txBody>
      </p:sp>
      <p:sp>
        <p:nvSpPr>
          <p:cNvPr id="3" name="Content Placeholder 2">
            <a:extLst>
              <a:ext uri="{FF2B5EF4-FFF2-40B4-BE49-F238E27FC236}">
                <a16:creationId xmlns:a16="http://schemas.microsoft.com/office/drawing/2014/main" id="{2B7D6E6C-B00F-4BFB-9076-C9A3E02940CF}"/>
              </a:ext>
            </a:extLst>
          </p:cNvPr>
          <p:cNvSpPr>
            <a:spLocks noGrp="1"/>
          </p:cNvSpPr>
          <p:nvPr>
            <p:ph idx="1"/>
          </p:nvPr>
        </p:nvSpPr>
        <p:spPr/>
        <p:txBody>
          <a:bodyPr>
            <a:normAutofit fontScale="85000" lnSpcReduction="20000"/>
          </a:bodyPr>
          <a:lstStyle/>
          <a:p>
            <a:r>
              <a:rPr lang="en-US" dirty="0"/>
              <a:t>Rutherford needed to come up with an entirely new model of the atom in order to explain his results. Because the vast majority of the alpha particles had passed through the gold, he reasoned that most of the atom was empty space. In contrast, the particles that were highly deflected must have experienced a tremendously powerful force within the atom. </a:t>
            </a:r>
          </a:p>
          <a:p>
            <a:r>
              <a:rPr lang="en-US" dirty="0"/>
              <a:t>He concluded that all of the positive charge and the majority of the mass of the atom must be concentrated in a very small space in the atom's interior, which he called the nucleus. The nucleus is the tiny, dense, central core of the atom and is composed of protons and neutrons.</a:t>
            </a:r>
            <a:endParaRPr lang="en-IN" dirty="0"/>
          </a:p>
        </p:txBody>
      </p:sp>
    </p:spTree>
    <p:extLst>
      <p:ext uri="{BB962C8B-B14F-4D97-AF65-F5344CB8AC3E}">
        <p14:creationId xmlns:p14="http://schemas.microsoft.com/office/powerpoint/2010/main" val="22185146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B5752-B4B9-450F-9E85-E57A060EB095}"/>
              </a:ext>
            </a:extLst>
          </p:cNvPr>
          <p:cNvSpPr>
            <a:spLocks noGrp="1"/>
          </p:cNvSpPr>
          <p:nvPr>
            <p:ph type="title"/>
          </p:nvPr>
        </p:nvSpPr>
        <p:spPr/>
        <p:txBody>
          <a:bodyPr/>
          <a:lstStyle/>
          <a:p>
            <a:r>
              <a:rPr lang="en-US" dirty="0"/>
              <a:t>Rutherford's atomic model </a:t>
            </a:r>
            <a:endParaRPr lang="en-IN" dirty="0"/>
          </a:p>
        </p:txBody>
      </p:sp>
      <p:sp>
        <p:nvSpPr>
          <p:cNvPr id="3" name="Content Placeholder 2">
            <a:extLst>
              <a:ext uri="{FF2B5EF4-FFF2-40B4-BE49-F238E27FC236}">
                <a16:creationId xmlns:a16="http://schemas.microsoft.com/office/drawing/2014/main" id="{ADEF2C16-5368-4414-987D-1A0DA8A4DE7A}"/>
              </a:ext>
            </a:extLst>
          </p:cNvPr>
          <p:cNvSpPr>
            <a:spLocks noGrp="1"/>
          </p:cNvSpPr>
          <p:nvPr>
            <p:ph idx="1"/>
          </p:nvPr>
        </p:nvSpPr>
        <p:spPr/>
        <p:txBody>
          <a:bodyPr/>
          <a:lstStyle/>
          <a:p>
            <a:r>
              <a:rPr lang="en-US" dirty="0"/>
              <a:t>//pictures of atomic model</a:t>
            </a:r>
          </a:p>
          <a:p>
            <a:r>
              <a:rPr lang="en-US" dirty="0"/>
              <a:t>// pictures of gold foil exp</a:t>
            </a:r>
          </a:p>
        </p:txBody>
      </p:sp>
    </p:spTree>
    <p:extLst>
      <p:ext uri="{BB962C8B-B14F-4D97-AF65-F5344CB8AC3E}">
        <p14:creationId xmlns:p14="http://schemas.microsoft.com/office/powerpoint/2010/main" val="16395942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7A6B6-8B6D-4AB6-9EE7-7C5327960A41}"/>
              </a:ext>
            </a:extLst>
          </p:cNvPr>
          <p:cNvSpPr>
            <a:spLocks noGrp="1"/>
          </p:cNvSpPr>
          <p:nvPr>
            <p:ph type="title"/>
          </p:nvPr>
        </p:nvSpPr>
        <p:spPr/>
        <p:txBody>
          <a:bodyPr/>
          <a:lstStyle/>
          <a:p>
            <a:r>
              <a:rPr lang="en-US" dirty="0"/>
              <a:t>Major drawback of this model</a:t>
            </a:r>
            <a:endParaRPr lang="en-IN" dirty="0"/>
          </a:p>
        </p:txBody>
      </p:sp>
      <p:sp>
        <p:nvSpPr>
          <p:cNvPr id="3" name="Content Placeholder 2">
            <a:extLst>
              <a:ext uri="{FF2B5EF4-FFF2-40B4-BE49-F238E27FC236}">
                <a16:creationId xmlns:a16="http://schemas.microsoft.com/office/drawing/2014/main" id="{A4784AFB-696B-4120-A7F4-91922B3BD86F}"/>
              </a:ext>
            </a:extLst>
          </p:cNvPr>
          <p:cNvSpPr>
            <a:spLocks noGrp="1"/>
          </p:cNvSpPr>
          <p:nvPr>
            <p:ph idx="1"/>
          </p:nvPr>
        </p:nvSpPr>
        <p:spPr/>
        <p:txBody>
          <a:bodyPr>
            <a:normAutofit fontScale="70000" lnSpcReduction="20000"/>
          </a:bodyPr>
          <a:lstStyle/>
          <a:p>
            <a:pPr marL="0" indent="0">
              <a:buNone/>
            </a:pPr>
            <a:r>
              <a:rPr lang="en-US" dirty="0"/>
              <a:t>Rutherford’s Atomic Model had the Following Limitations:</a:t>
            </a:r>
          </a:p>
          <a:p>
            <a:r>
              <a:rPr lang="en-US" dirty="0"/>
              <a:t>This atomic model failed to explain the stability of atoms.</a:t>
            </a:r>
          </a:p>
          <a:p>
            <a:r>
              <a:rPr lang="en-US" dirty="0"/>
              <a:t>According to the model, electrons revolve around the positively charged nucleus. It's not possible for the long run as we know atoms are stable while any particle in a circular orbit would undergo acceleration. During acceleration charged particles would radiate energy. Revolving electrons will lose energy and finally fall into the nucleus. </a:t>
            </a:r>
          </a:p>
          <a:p>
            <a:r>
              <a:rPr lang="en-US" dirty="0"/>
              <a:t>This model of the atom also failed to explain the existence of definite lines in the hydrogen spectrum.</a:t>
            </a:r>
          </a:p>
          <a:p>
            <a:r>
              <a:rPr lang="en-IN" dirty="0"/>
              <a:t>// add photos of electron falling spirally</a:t>
            </a:r>
          </a:p>
        </p:txBody>
      </p:sp>
    </p:spTree>
    <p:extLst>
      <p:ext uri="{BB962C8B-B14F-4D97-AF65-F5344CB8AC3E}">
        <p14:creationId xmlns:p14="http://schemas.microsoft.com/office/powerpoint/2010/main" val="3091586038"/>
      </p:ext>
    </p:extLst>
  </p:cSld>
  <p:clrMapOvr>
    <a:masterClrMapping/>
  </p:clrMapOvr>
</p:sld>
</file>

<file path=ppt/theme/theme1.xml><?xml version="1.0" encoding="utf-8"?>
<a:theme xmlns:a="http://schemas.openxmlformats.org/drawingml/2006/main" name="PebbleVTI">
  <a:themeElements>
    <a:clrScheme name="AnalogousFromRegularSeedRightStep">
      <a:dk1>
        <a:srgbClr val="000000"/>
      </a:dk1>
      <a:lt1>
        <a:srgbClr val="FFFFFF"/>
      </a:lt1>
      <a:dk2>
        <a:srgbClr val="1B2131"/>
      </a:dk2>
      <a:lt2>
        <a:srgbClr val="F2F0F3"/>
      </a:lt2>
      <a:accent1>
        <a:srgbClr val="74AF45"/>
      </a:accent1>
      <a:accent2>
        <a:srgbClr val="3EB13B"/>
      </a:accent2>
      <a:accent3>
        <a:srgbClr val="47B572"/>
      </a:accent3>
      <a:accent4>
        <a:srgbClr val="3BB19A"/>
      </a:accent4>
      <a:accent5>
        <a:srgbClr val="4DA9C3"/>
      </a:accent5>
      <a:accent6>
        <a:srgbClr val="3B66B1"/>
      </a:accent6>
      <a:hlink>
        <a:srgbClr val="8E4CC3"/>
      </a:hlink>
      <a:folHlink>
        <a:srgbClr val="7F7F7F"/>
      </a:folHlink>
    </a:clrScheme>
    <a:fontScheme name="Custom 4">
      <a:majorFont>
        <a:latin typeface="Sitka Subhead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bbleVTI" id="{8B4DB91D-6BB4-4BA3-973A-733D3AF2680E}" vid="{9A19CF0D-2077-4BF4-BAA5-86934C336D59}"/>
    </a:ext>
  </a:extLst>
</a:theme>
</file>

<file path=docProps/app.xml><?xml version="1.0" encoding="utf-8"?>
<Properties xmlns="http://schemas.openxmlformats.org/officeDocument/2006/extended-properties" xmlns:vt="http://schemas.openxmlformats.org/officeDocument/2006/docPropsVTypes">
  <TotalTime>53</TotalTime>
  <Words>697</Words>
  <Application>Microsoft Office PowerPoint</Application>
  <PresentationFormat>Widescreen</PresentationFormat>
  <Paragraphs>32</Paragraphs>
  <Slides>9</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Avenir Next LT Pro</vt:lpstr>
      <vt:lpstr>Avenir Next LT Pro Light</vt:lpstr>
      <vt:lpstr>Sitka Subheading</vt:lpstr>
      <vt:lpstr>PebbleVTI</vt:lpstr>
      <vt:lpstr>Rutherford gold foil experiment </vt:lpstr>
      <vt:lpstr>Rutherford gold foil experiment</vt:lpstr>
      <vt:lpstr>Why this experiment was conducted</vt:lpstr>
      <vt:lpstr>Expected Result</vt:lpstr>
      <vt:lpstr>Observations </vt:lpstr>
      <vt:lpstr>Result </vt:lpstr>
      <vt:lpstr>Iska topic tu dede</vt:lpstr>
      <vt:lpstr>Rutherford's atomic model </vt:lpstr>
      <vt:lpstr>Major drawback of this model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Rutherford gold foil experiment </dc:title>
  <dc:creator>109056 Tirth Thesiya</dc:creator>
  <cp:lastModifiedBy>109056 Tirth Thesiya</cp:lastModifiedBy>
  <cp:revision>1</cp:revision>
  <dcterms:created xsi:type="dcterms:W3CDTF">2022-02-25T10:05:28Z</dcterms:created>
  <dcterms:modified xsi:type="dcterms:W3CDTF">2022-02-25T10:59:18Z</dcterms:modified>
</cp:coreProperties>
</file>

<file path=docProps/thumbnail.jpeg>
</file>